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6"/>
  </p:notesMasterIdLst>
  <p:sldIdLst>
    <p:sldId id="256" r:id="rId2"/>
    <p:sldId id="269" r:id="rId3"/>
    <p:sldId id="292" r:id="rId4"/>
    <p:sldId id="29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7" autoAdjust="0"/>
    <p:restoredTop sz="94660"/>
  </p:normalViewPr>
  <p:slideViewPr>
    <p:cSldViewPr>
      <p:cViewPr varScale="1">
        <p:scale>
          <a:sx n="76" d="100"/>
          <a:sy n="76" d="100"/>
        </p:scale>
        <p:origin x="-9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1DC9609-8E48-464F-B222-6B1E7A5D3FB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262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F7BC09-31D0-4C37-B61B-DDBD12054BD5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4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Français</a:t>
            </a:r>
            <a:r>
              <a:rPr lang="en-US" dirty="0" smtClean="0"/>
              <a:t> 3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Introduction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i="1" dirty="0" smtClean="0"/>
              <a:t>Je me </a:t>
            </a:r>
            <a:r>
              <a:rPr lang="en-US" i="1" dirty="0" err="1" smtClean="0"/>
              <a:t>présente</a:t>
            </a:r>
            <a:r>
              <a:rPr lang="en-US" i="1" dirty="0" smtClean="0"/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 1 </a:t>
            </a:r>
            <a:endParaRPr lang="fr-FR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24000"/>
            <a:ext cx="7467600" cy="5105400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fr-FR" dirty="0" smtClean="0"/>
              <a:t>mon p</a:t>
            </a:r>
            <a:r>
              <a:rPr lang="fr-FR" dirty="0" smtClean="0"/>
              <a:t>ère et ma mère</a:t>
            </a:r>
          </a:p>
          <a:p>
            <a:pPr marL="514350" indent="-514350">
              <a:buAutoNum type="alphaLcPeriod"/>
            </a:pPr>
            <a:r>
              <a:rPr lang="fr-FR" dirty="0" smtClean="0"/>
              <a:t>notre anniversaire</a:t>
            </a:r>
          </a:p>
          <a:p>
            <a:pPr marL="514350" indent="-514350">
              <a:buAutoNum type="alphaLcPeriod"/>
            </a:pPr>
            <a:r>
              <a:rPr lang="fr-FR" dirty="0" smtClean="0"/>
              <a:t>leurs vêtements</a:t>
            </a:r>
          </a:p>
          <a:p>
            <a:pPr marL="514350" indent="-514350">
              <a:buAutoNum type="alphaLcPeriod"/>
            </a:pPr>
            <a:r>
              <a:rPr lang="fr-FR" dirty="0" smtClean="0"/>
              <a:t>sa salade</a:t>
            </a:r>
          </a:p>
          <a:p>
            <a:pPr marL="514350" indent="-514350">
              <a:buAutoNum type="alphaLcPeriod"/>
            </a:pPr>
            <a:r>
              <a:rPr lang="fr-FR" dirty="0" smtClean="0"/>
              <a:t>son marché</a:t>
            </a:r>
          </a:p>
          <a:p>
            <a:pPr marL="514350" indent="-514350">
              <a:buAutoNum type="alphaLcPeriod"/>
            </a:pPr>
            <a:r>
              <a:rPr lang="fr-FR" dirty="0" smtClean="0"/>
              <a:t>mon amie Marie</a:t>
            </a:r>
          </a:p>
          <a:p>
            <a:pPr marL="514350" indent="-514350">
              <a:buAutoNum type="alphaLcPeriod"/>
            </a:pPr>
            <a:r>
              <a:rPr lang="fr-FR" dirty="0" smtClean="0"/>
              <a:t>mes pommes</a:t>
            </a:r>
          </a:p>
          <a:p>
            <a:pPr marL="514350" indent="-514350">
              <a:buAutoNum type="alphaLcPeriod"/>
            </a:pPr>
            <a:r>
              <a:rPr lang="fr-FR" dirty="0" smtClean="0"/>
              <a:t>leur camionnette</a:t>
            </a:r>
            <a:endParaRPr lang="fr-FR" dirty="0" smtClean="0"/>
          </a:p>
          <a:p>
            <a:pPr marL="514350" indent="-514350">
              <a:buAutoNum type="alphaLcPeriod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 2</a:t>
            </a:r>
            <a:endParaRPr lang="fr-FR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24000"/>
            <a:ext cx="7467600" cy="5105400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fr-FR" dirty="0" smtClean="0"/>
              <a:t>notre salle de bains / votre salle de bains</a:t>
            </a:r>
          </a:p>
          <a:p>
            <a:pPr marL="514350" indent="-514350">
              <a:buAutoNum type="alphaLcPeriod"/>
            </a:pPr>
            <a:r>
              <a:rPr lang="fr-FR" dirty="0" smtClean="0"/>
              <a:t>Mon chien / mon grand ami</a:t>
            </a:r>
          </a:p>
          <a:p>
            <a:pPr marL="514350" indent="-514350">
              <a:buAutoNum type="alphaLcPeriod"/>
            </a:pPr>
            <a:r>
              <a:rPr lang="fr-FR" dirty="0" smtClean="0"/>
              <a:t>Ses amis / son anniversaire</a:t>
            </a:r>
          </a:p>
          <a:p>
            <a:pPr marL="514350" indent="-514350">
              <a:buAutoNum type="alphaLcPeriod"/>
            </a:pPr>
            <a:r>
              <a:rPr lang="fr-FR" dirty="0" smtClean="0"/>
              <a:t>Mes parents / leurs nouveaux vélos /      leur garage</a:t>
            </a:r>
          </a:p>
          <a:p>
            <a:pPr marL="514350" indent="-514350">
              <a:buAutoNum type="alphaLcPeriod"/>
            </a:pPr>
            <a:r>
              <a:rPr lang="fr-FR" dirty="0" smtClean="0"/>
              <a:t>ton hamburger</a:t>
            </a:r>
          </a:p>
          <a:p>
            <a:pPr marL="514350" indent="-514350">
              <a:buAutoNum type="alphaLcPeriod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80908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Exercice 2</a:t>
            </a:r>
            <a:endParaRPr lang="fr-FR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24000"/>
            <a:ext cx="7467600" cy="51054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f. sa viande</a:t>
            </a:r>
          </a:p>
          <a:p>
            <a:pPr marL="0" indent="0">
              <a:buNone/>
            </a:pPr>
            <a:r>
              <a:rPr lang="fr-FR" dirty="0" smtClean="0"/>
              <a:t>g. nos verres</a:t>
            </a:r>
          </a:p>
          <a:p>
            <a:pPr marL="0" indent="0">
              <a:buNone/>
            </a:pPr>
            <a:r>
              <a:rPr lang="fr-FR" dirty="0" smtClean="0"/>
              <a:t>h. ta chambre / ma mère</a:t>
            </a:r>
          </a:p>
          <a:p>
            <a:pPr marL="0" indent="0">
              <a:buNone/>
            </a:pPr>
            <a:r>
              <a:rPr lang="fr-FR" dirty="0" smtClean="0"/>
              <a:t>i. Ma porte / votre fenêtre</a:t>
            </a:r>
          </a:p>
          <a:p>
            <a:pPr marL="0" indent="0">
              <a:buNone/>
            </a:pPr>
            <a:r>
              <a:rPr lang="fr-FR" dirty="0" smtClean="0"/>
              <a:t>j. Leur nouvel album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9376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theme/theme1.xml><?xml version="1.0" encoding="utf-8"?>
<a:theme xmlns:a="http://schemas.openxmlformats.org/drawingml/2006/main" name="Fêtes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Fêtes</Template>
  <TotalTime>846</TotalTime>
  <Words>92</Words>
  <Application>Microsoft Macintosh PowerPoint</Application>
  <PresentationFormat>On-screen Show (4:3)</PresentationFormat>
  <Paragraphs>25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Fêtes</vt:lpstr>
      <vt:lpstr>Français 3</vt:lpstr>
      <vt:lpstr>Exercice 1 </vt:lpstr>
      <vt:lpstr>Exercice 2</vt:lpstr>
      <vt:lpstr>Exercice 2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81</cp:revision>
  <dcterms:created xsi:type="dcterms:W3CDTF">2006-02-03T00:08:49Z</dcterms:created>
  <dcterms:modified xsi:type="dcterms:W3CDTF">2014-09-17T13:51:07Z</dcterms:modified>
</cp:coreProperties>
</file>